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embeddedFont>
    <p:embeddedFont>
      <p:font typeface="EB Garamond Medium" charset="0"/>
      <p:regular r:id="rId11"/>
      <p:bold r:id="rId12"/>
      <p:italic r:id="rId13"/>
      <p:boldItalic r:id="rId14"/>
    </p:embeddedFont>
    <p:embeddedFont>
      <p:font typeface="EB Garamond" charset="0"/>
      <p:regular r:id="rId15"/>
      <p:bold r:id="rId16"/>
      <p:italic r:id="rId17"/>
      <p:boldItalic r:id="rId18"/>
    </p:embeddedFont>
    <p:embeddedFont>
      <p:font typeface="Calibri" pitchFamily="34" charset="0"/>
      <p:regular r:id="rId19"/>
      <p:bold r:id="rId20"/>
      <p:italic r:id="rId21"/>
      <p:boldItalic r:id="rId22"/>
    </p:embeddedFont>
    <p:embeddedFont>
      <p:font typeface="Tahoma"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083187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2" name="TextBox 1"/>
          <p:cNvSpPr txBox="1"/>
          <p:nvPr/>
        </p:nvSpPr>
        <p:spPr>
          <a:xfrm>
            <a:off x="3862873" y="1936875"/>
            <a:ext cx="3396343" cy="830997"/>
          </a:xfrm>
          <a:prstGeom prst="rect">
            <a:avLst/>
          </a:prstGeom>
          <a:noFill/>
        </p:spPr>
        <p:txBody>
          <a:bodyPr wrap="square" rtlCol="0">
            <a:spAutoFit/>
          </a:bodyPr>
          <a:lstStyle/>
          <a:p>
            <a:r>
              <a:rPr lang="en-IN" sz="1200" b="1" dirty="0">
                <a:solidFill>
                  <a:schemeClr val="bg2"/>
                </a:solidFill>
                <a:latin typeface="Times New Roman" pitchFamily="18" charset="0"/>
                <a:cs typeface="Times New Roman" pitchFamily="18" charset="0"/>
              </a:rPr>
              <a:t>https://</a:t>
            </a:r>
            <a:r>
              <a:rPr lang="en-IN" sz="1200" b="1" dirty="0" smtClean="0">
                <a:solidFill>
                  <a:schemeClr val="bg2"/>
                </a:solidFill>
                <a:latin typeface="Times New Roman" pitchFamily="18" charset="0"/>
                <a:cs typeface="Times New Roman" pitchFamily="18" charset="0"/>
              </a:rPr>
              <a:t>github.com/nusrat160nj/Task1_ppt</a:t>
            </a:r>
          </a:p>
          <a:p>
            <a:r>
              <a:rPr lang="en-IN" sz="1200" b="1" dirty="0">
                <a:solidFill>
                  <a:schemeClr val="bg2"/>
                </a:solidFill>
                <a:latin typeface="Times New Roman" pitchFamily="18" charset="0"/>
                <a:cs typeface="Times New Roman" pitchFamily="18" charset="0"/>
              </a:rPr>
              <a:t>https://github.com/Yagavi17/Task1_PPT</a:t>
            </a:r>
            <a:endParaRPr lang="en-IN" sz="1200" b="1" dirty="0" smtClean="0">
              <a:solidFill>
                <a:schemeClr val="bg2"/>
              </a:solidFill>
              <a:latin typeface="Times New Roman" pitchFamily="18" charset="0"/>
              <a:cs typeface="Times New Roman" pitchFamily="18" charset="0"/>
            </a:endParaRPr>
          </a:p>
          <a:p>
            <a:r>
              <a:rPr lang="en-IN" sz="1200" b="1" dirty="0">
                <a:solidFill>
                  <a:schemeClr val="bg2"/>
                </a:solidFill>
                <a:latin typeface="Times New Roman" pitchFamily="18" charset="0"/>
                <a:cs typeface="Times New Roman" pitchFamily="18" charset="0"/>
              </a:rPr>
              <a:t>https://</a:t>
            </a:r>
            <a:r>
              <a:rPr lang="en-IN" sz="1200" b="1" dirty="0" smtClean="0">
                <a:solidFill>
                  <a:schemeClr val="bg2"/>
                </a:solidFill>
                <a:latin typeface="Times New Roman" pitchFamily="18" charset="0"/>
                <a:cs typeface="Times New Roman" pitchFamily="18" charset="0"/>
              </a:rPr>
              <a:t>github.com/RishmaRamesh/Task1_ppt</a:t>
            </a:r>
          </a:p>
          <a:p>
            <a:r>
              <a:rPr lang="en-IN" sz="1200" b="1" dirty="0">
                <a:solidFill>
                  <a:schemeClr val="bg2"/>
                </a:solidFill>
                <a:latin typeface="Times New Roman" pitchFamily="18" charset="0"/>
                <a:cs typeface="Times New Roman" pitchFamily="18" charset="0"/>
              </a:rPr>
              <a:t>https://github.com/Sowms02/Task1_ppt</a:t>
            </a:r>
            <a:endParaRPr lang="en-IN" sz="1200" b="1" dirty="0">
              <a:solidFill>
                <a:schemeClr val="bg2"/>
              </a:solidFill>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366</Words>
  <Application>Microsoft Office PowerPoint</Application>
  <PresentationFormat>On-screen Show (16:9)</PresentationFormat>
  <Paragraphs>52</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 Medium</vt:lpstr>
      <vt:lpstr>Times New Roman</vt:lpstr>
      <vt:lpstr>Noto Sans Symbols</vt:lpstr>
      <vt:lpstr>EB Garamond</vt:lpstr>
      <vt:lpstr>Calibri</vt:lpstr>
      <vt:lpstr>Tahoma</vt:lpstr>
      <vt:lpstr>Simple Light</vt:lpstr>
      <vt:lpstr>PowerPoint Presentation</vt:lpstr>
      <vt:lpstr>I-World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5</cp:revision>
  <dcterms:created xsi:type="dcterms:W3CDTF">2020-08-13T11:21:00Z</dcterms:created>
  <dcterms:modified xsi:type="dcterms:W3CDTF">2023-10-31T23:00:22Z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B5643176D9AC466C86F319783CB6A7CF_13</vt:lpwstr>
  </property>
  <property fmtid="{D5CDD505-2E9C-101B-9397-08002B2CF9AE}" pid="3" name="KSOProductBuildVer">
    <vt:lpwstr>1033-12.2.0.13266</vt:lpwstr>
  </property>
</Properties>
</file>